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301" r:id="rId4"/>
    <p:sldId id="305" r:id="rId5"/>
    <p:sldId id="302" r:id="rId6"/>
    <p:sldId id="314" r:id="rId7"/>
    <p:sldId id="303" r:id="rId8"/>
    <p:sldId id="310" r:id="rId9"/>
    <p:sldId id="311" r:id="rId10"/>
    <p:sldId id="313" r:id="rId11"/>
    <p:sldId id="312" r:id="rId12"/>
    <p:sldId id="267" r:id="rId13"/>
  </p:sldIdLst>
  <p:sldSz cx="12192000" cy="6858000"/>
  <p:notesSz cx="6858000" cy="9144000"/>
  <p:embeddedFontLst>
    <p:embeddedFont>
      <p:font typeface="나눔바른고딕" panose="020B0603020101020101" pitchFamily="50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3A3736"/>
    <a:srgbClr val="444240"/>
    <a:srgbClr val="3D3B3A"/>
    <a:srgbClr val="2E2A28"/>
    <a:srgbClr val="FFD966"/>
    <a:srgbClr val="E3E3E3"/>
    <a:srgbClr val="F0F0F0"/>
    <a:srgbClr val="FFFFFF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31" autoAdjust="0"/>
  </p:normalViewPr>
  <p:slideViewPr>
    <p:cSldViewPr snapToGrid="0" showGuides="1">
      <p:cViewPr varScale="1">
        <p:scale>
          <a:sx n="75" d="100"/>
          <a:sy n="75" d="100"/>
        </p:scale>
        <p:origin x="9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69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72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7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9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6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303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63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80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3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96465" y="2521226"/>
            <a:ext cx="7295535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83030" y="2888280"/>
            <a:ext cx="2678938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어디가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3289" y="3967441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69992" y="11375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B78756-6415-4BAD-BCD5-BE5AEA394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32660"/>
            <a:ext cx="2436876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5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산출물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9B59BC-E575-4486-A2B0-CA3557501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22" y="1620388"/>
            <a:ext cx="9286240" cy="44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6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https://github.com/KIMTHE/KNU-CapstoneDesign-20212-Team10-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무료이미지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4"/>
            <a:ext cx="4684241" cy="5983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610145"/>
            <a:ext cx="362197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08C63-C047-4D30-A996-8EA3E357189E}"/>
              </a:ext>
            </a:extLst>
          </p:cNvPr>
          <p:cNvSpPr txBox="1"/>
          <p:nvPr/>
        </p:nvSpPr>
        <p:spPr>
          <a:xfrm>
            <a:off x="4089499" y="5088868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</a:p>
        </p:txBody>
      </p:sp>
      <p:pic>
        <p:nvPicPr>
          <p:cNvPr id="1026" name="Picture 2" descr="Phone free icon">
            <a:extLst>
              <a:ext uri="{FF2B5EF4-FFF2-40B4-BE49-F238E27FC236}">
                <a16:creationId xmlns:a16="http://schemas.microsoft.com/office/drawing/2014/main" id="{97EABA35-97A6-4E84-AC18-E9286AD2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88" y="1526862"/>
            <a:ext cx="3362960" cy="33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와이파이존 스티커 우드사인 wi-fi존 표시 카페소품 - 옥션">
            <a:extLst>
              <a:ext uri="{FF2B5EF4-FFF2-40B4-BE49-F238E27FC236}">
                <a16:creationId xmlns:a16="http://schemas.microsoft.com/office/drawing/2014/main" id="{78BA5660-36BD-4711-B986-AA07AD4E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269" y="1526862"/>
            <a:ext cx="3362960" cy="33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59A3FC-10BD-42F8-B574-865BB7C8CB7E}"/>
              </a:ext>
            </a:extLst>
          </p:cNvPr>
          <p:cNvSpPr txBox="1"/>
          <p:nvPr/>
        </p:nvSpPr>
        <p:spPr>
          <a:xfrm>
            <a:off x="9010748" y="5088868"/>
            <a:ext cx="1718211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</a:t>
            </a:r>
            <a:r>
              <a:rPr lang="en-US" altLang="ko-KR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9EDB5C6-FBDC-4584-8F27-791E91FE9BE8}"/>
              </a:ext>
            </a:extLst>
          </p:cNvPr>
          <p:cNvCxnSpPr>
            <a:cxnSpLocks/>
          </p:cNvCxnSpPr>
          <p:nvPr/>
        </p:nvCxnSpPr>
        <p:spPr>
          <a:xfrm flipV="1">
            <a:off x="6334549" y="3338320"/>
            <a:ext cx="150918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9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08C63-C047-4D30-A996-8EA3E357189E}"/>
              </a:ext>
            </a:extLst>
          </p:cNvPr>
          <p:cNvSpPr txBox="1"/>
          <p:nvPr/>
        </p:nvSpPr>
        <p:spPr>
          <a:xfrm>
            <a:off x="3132754" y="4350645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</a:p>
        </p:txBody>
      </p:sp>
      <p:pic>
        <p:nvPicPr>
          <p:cNvPr id="1026" name="Picture 2" descr="Phone free icon">
            <a:extLst>
              <a:ext uri="{FF2B5EF4-FFF2-40B4-BE49-F238E27FC236}">
                <a16:creationId xmlns:a16="http://schemas.microsoft.com/office/drawing/2014/main" id="{97EABA35-97A6-4E84-AC18-E9286AD2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68" y="2376744"/>
            <a:ext cx="1973901" cy="197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59A3FC-10BD-42F8-B574-865BB7C8CB7E}"/>
              </a:ext>
            </a:extLst>
          </p:cNvPr>
          <p:cNvSpPr txBox="1"/>
          <p:nvPr/>
        </p:nvSpPr>
        <p:spPr>
          <a:xfrm>
            <a:off x="6376603" y="5035448"/>
            <a:ext cx="1718211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utility 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9EDB5C6-FBDC-4584-8F27-791E91FE9BE8}"/>
              </a:ext>
            </a:extLst>
          </p:cNvPr>
          <p:cNvCxnSpPr>
            <a:cxnSpLocks/>
          </p:cNvCxnSpPr>
          <p:nvPr/>
        </p:nvCxnSpPr>
        <p:spPr>
          <a:xfrm flipV="1">
            <a:off x="4741043" y="3363694"/>
            <a:ext cx="150918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tility free icon">
            <a:extLst>
              <a:ext uri="{FF2B5EF4-FFF2-40B4-BE49-F238E27FC236}">
                <a16:creationId xmlns:a16="http://schemas.microsoft.com/office/drawing/2014/main" id="{C8FC7B00-2442-42B2-A653-4D5ECE6B9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91" y="1538927"/>
            <a:ext cx="1803023" cy="180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81ACA4-2282-4A9E-AD2F-856CE6FFAE01}"/>
              </a:ext>
            </a:extLst>
          </p:cNvPr>
          <p:cNvCxnSpPr>
            <a:cxnSpLocks/>
          </p:cNvCxnSpPr>
          <p:nvPr/>
        </p:nvCxnSpPr>
        <p:spPr>
          <a:xfrm flipV="1">
            <a:off x="8323118" y="3341950"/>
            <a:ext cx="115616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Map free icon">
            <a:extLst>
              <a:ext uri="{FF2B5EF4-FFF2-40B4-BE49-F238E27FC236}">
                <a16:creationId xmlns:a16="http://schemas.microsoft.com/office/drawing/2014/main" id="{25E6E770-1AED-47B5-8C1A-9DFACD49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07" y="1218778"/>
            <a:ext cx="1509182" cy="150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rochure free icon">
            <a:extLst>
              <a:ext uri="{FF2B5EF4-FFF2-40B4-BE49-F238E27FC236}">
                <a16:creationId xmlns:a16="http://schemas.microsoft.com/office/drawing/2014/main" id="{AC1E1FBC-3F45-4373-AC4D-AAD06F8C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518" y="3724205"/>
            <a:ext cx="1509183" cy="150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fe free icon">
            <a:extLst>
              <a:ext uri="{FF2B5EF4-FFF2-40B4-BE49-F238E27FC236}">
                <a16:creationId xmlns:a16="http://schemas.microsoft.com/office/drawing/2014/main" id="{3B3D51C4-1C6B-4257-9289-DD853847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66" y="3457026"/>
            <a:ext cx="1635760" cy="1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B4E646-0E5E-4471-B62A-96D7F18E85ED}"/>
              </a:ext>
            </a:extLst>
          </p:cNvPr>
          <p:cNvSpPr txBox="1"/>
          <p:nvPr/>
        </p:nvSpPr>
        <p:spPr>
          <a:xfrm>
            <a:off x="10306538" y="2657147"/>
            <a:ext cx="1156163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뷰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705CBA-B765-4183-BD50-D050F6437CCE}"/>
              </a:ext>
            </a:extLst>
          </p:cNvPr>
          <p:cNvSpPr txBox="1"/>
          <p:nvPr/>
        </p:nvSpPr>
        <p:spPr>
          <a:xfrm>
            <a:off x="9976534" y="5092786"/>
            <a:ext cx="1798906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810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소개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D8139B-0E2C-474E-B0BD-9A1A62FAE35A}"/>
              </a:ext>
            </a:extLst>
          </p:cNvPr>
          <p:cNvSpPr txBox="1"/>
          <p:nvPr/>
        </p:nvSpPr>
        <p:spPr>
          <a:xfrm>
            <a:off x="2794230" y="1447166"/>
            <a:ext cx="8793226" cy="41088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지도를 통해 주변 카페를 확인 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카페의 메뉴를 확인 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촬영으로 카페 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자동으로 연결할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사용자가 등록한 카페의 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이용하여 쉽게 연결할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095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Picture 0">
            <a:extLst>
              <a:ext uri="{FF2B5EF4-FFF2-40B4-BE49-F238E27FC236}">
                <a16:creationId xmlns:a16="http://schemas.microsoft.com/office/drawing/2014/main" id="{350BD624-1CA6-4BAF-B36C-034CD37F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0" y="1126165"/>
            <a:ext cx="6004560" cy="554973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1585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03975" y="6279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인트로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맵뷰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인트로 및 맵뷰 메뉴확인">
            <a:hlinkClick r:id="" action="ppaction://media"/>
            <a:extLst>
              <a:ext uri="{FF2B5EF4-FFF2-40B4-BE49-F238E27FC236}">
                <a16:creationId xmlns:a16="http://schemas.microsoft.com/office/drawing/2014/main" id="{77F9E6C3-F067-4713-A701-654C09BFA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4771" y="524105"/>
            <a:ext cx="2718347" cy="60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84428" y="81870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OCR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와이파이 연결">
            <a:hlinkClick r:id="" action="ppaction://media"/>
            <a:extLst>
              <a:ext uri="{FF2B5EF4-FFF2-40B4-BE49-F238E27FC236}">
                <a16:creationId xmlns:a16="http://schemas.microsoft.com/office/drawing/2014/main" id="{93CFD34B-EDA7-40FC-9F08-4C9461A7D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3259" y="461986"/>
            <a:ext cx="2819859" cy="62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69992" y="11375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firebase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파이어베이스 와이파이 연결">
            <a:hlinkClick r:id="" action="ppaction://media"/>
            <a:extLst>
              <a:ext uri="{FF2B5EF4-FFF2-40B4-BE49-F238E27FC236}">
                <a16:creationId xmlns:a16="http://schemas.microsoft.com/office/drawing/2014/main" id="{34B1883C-167D-449E-B5F8-0501BC93C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4870" y="169242"/>
            <a:ext cx="2857850" cy="6349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36035A-C3A0-4C5C-A190-12640A529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992" y="2482073"/>
            <a:ext cx="5915978" cy="20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4035</TotalTime>
  <Words>304</Words>
  <Application>Microsoft Office PowerPoint</Application>
  <PresentationFormat>와이드스크린</PresentationFormat>
  <Paragraphs>105</Paragraphs>
  <Slides>12</Slides>
  <Notes>12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배달의민족 도현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187</cp:revision>
  <dcterms:created xsi:type="dcterms:W3CDTF">2016-01-11T10:13:19Z</dcterms:created>
  <dcterms:modified xsi:type="dcterms:W3CDTF">2021-12-20T13:25:53Z</dcterms:modified>
</cp:coreProperties>
</file>